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280" r:id="rId6"/>
    <p:sldId id="281" r:id="rId7"/>
    <p:sldId id="282" r:id="rId8"/>
    <p:sldId id="283" r:id="rId9"/>
    <p:sldId id="284" r:id="rId10"/>
    <p:sldId id="285" r:id="rId11"/>
    <p:sldId id="286" r:id="rId12"/>
  </p:sldIdLst>
  <p:sldSz cx="24387175" cy="13716000"/>
  <p:notesSz cx="6858000" cy="9144000"/>
  <p:embeddedFontLst>
    <p:embeddedFont>
      <p:font typeface="Adelle PE" panose="02000503060000020004" pitchFamily="2" charset="77"/>
      <p:regular r:id="rId15"/>
      <p:bold r:id="rId16"/>
      <p:italic r:id="rId17"/>
      <p:boldItalic r:id="rId18"/>
    </p:embeddedFont>
    <p:embeddedFont>
      <p:font typeface="Apres Light" panose="02000502030000020004" pitchFamily="2" charset="77"/>
      <p:regular r:id="rId19"/>
      <p:italic r:id="rId20"/>
    </p:embeddedFont>
    <p:embeddedFont>
      <p:font typeface="Apres Thin" panose="02000402030000020004" pitchFamily="2" charset="77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43B75"/>
    <a:srgbClr val="B45724"/>
    <a:srgbClr val="E78200"/>
    <a:srgbClr val="485F7B"/>
    <a:srgbClr val="E7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3"/>
    <p:restoredTop sz="94693"/>
  </p:normalViewPr>
  <p:slideViewPr>
    <p:cSldViewPr snapToGrid="0">
      <p:cViewPr>
        <p:scale>
          <a:sx n="110" d="100"/>
          <a:sy n="110" d="100"/>
        </p:scale>
        <p:origin x="1072" y="568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A97BF-8D22-1240-AC47-15F8B39165B6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5DE3-26FF-8140-B615-F148FC8A3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0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8BC1B-5A2F-8D44-B5E5-A2DA62790C47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7348C-2300-A440-9F6C-C4DBA532B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167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F65651E-5297-7642-BE5E-D3BFF7F830E4}"/>
              </a:ext>
            </a:extLst>
          </p:cNvPr>
          <p:cNvSpPr/>
          <p:nvPr userDrawn="1"/>
        </p:nvSpPr>
        <p:spPr>
          <a:xfrm>
            <a:off x="-99391" y="-87269"/>
            <a:ext cx="24569529" cy="435773"/>
          </a:xfrm>
          <a:prstGeom prst="rect">
            <a:avLst/>
          </a:prstGeom>
          <a:solidFill>
            <a:srgbClr val="143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52D541-7DF0-894A-9CE5-5A45D6643FF6}"/>
              </a:ext>
            </a:extLst>
          </p:cNvPr>
          <p:cNvSpPr/>
          <p:nvPr userDrawn="1"/>
        </p:nvSpPr>
        <p:spPr>
          <a:xfrm flipV="1">
            <a:off x="-99392" y="-127700"/>
            <a:ext cx="24569529" cy="13843700"/>
          </a:xfrm>
          <a:prstGeom prst="rect">
            <a:avLst/>
          </a:prstGeom>
          <a:gradFill flip="none" rotWithShape="1">
            <a:gsLst>
              <a:gs pos="0">
                <a:srgbClr val="E78200"/>
              </a:gs>
              <a:gs pos="100000">
                <a:srgbClr val="B45724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5165623"/>
            <a:ext cx="14013936" cy="1324345"/>
          </a:xfrm>
        </p:spPr>
        <p:txBody>
          <a:bodyPr/>
          <a:lstStyle>
            <a:lvl1pPr algn="l">
              <a:defRPr b="1" i="0">
                <a:solidFill>
                  <a:srgbClr val="143B75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39" y="6578565"/>
            <a:ext cx="12344162" cy="920595"/>
          </a:xfrm>
        </p:spPr>
        <p:txBody>
          <a:bodyPr/>
          <a:lstStyle>
            <a:lvl1pPr marL="0" indent="0" algn="l">
              <a:buNone/>
              <a:defRPr b="0" i="0">
                <a:solidFill>
                  <a:schemeClr val="bg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75FD97-9FC0-014F-B09B-21C35C6C15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8274042"/>
            <a:ext cx="2179637" cy="132434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 sz="1800"/>
            </a:lvl2pPr>
            <a:lvl3pPr marL="2177278" indent="0" algn="ctr">
              <a:buNone/>
              <a:defRPr sz="1800"/>
            </a:lvl3pPr>
            <a:lvl4pPr marL="3265917" indent="0" algn="ctr">
              <a:buNone/>
              <a:defRPr sz="1800"/>
            </a:lvl4pPr>
            <a:lvl5pPr marL="4354556" indent="0" algn="ctr">
              <a:buNone/>
              <a:defRPr sz="1800"/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04733D-6F9B-7C4F-8D8F-8EEEB7F98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17302386" y="-789538"/>
            <a:ext cx="12465050" cy="15526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D362A-52BF-724C-8426-4557AB67C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3194613"/>
            <a:ext cx="6345807" cy="14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5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Imag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56121"/>
            <a:ext cx="24387175" cy="4901879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19358" y="7129493"/>
            <a:ext cx="21948458" cy="2286000"/>
          </a:xfrm>
        </p:spPr>
        <p:txBody>
          <a:bodyPr/>
          <a:lstStyle>
            <a:lvl1pPr>
              <a:defRPr b="1" i="0">
                <a:solidFill>
                  <a:srgbClr val="143B75"/>
                </a:solidFill>
                <a:latin typeface="Adelle PE" panose="02000503060000020004" pitchFamily="2" charset="77"/>
              </a:defRPr>
            </a:lvl1pPr>
          </a:lstStyle>
          <a:p>
            <a:r>
              <a:rPr lang="en-US" dirty="0"/>
              <a:t>Click to Edit Content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358" y="9525000"/>
            <a:ext cx="21948458" cy="35052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pres Thin" panose="02000402030000020004" pitchFamily="2" charset="77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Content</a:t>
            </a:r>
          </a:p>
        </p:txBody>
      </p:sp>
    </p:spTree>
    <p:extLst>
      <p:ext uri="{BB962C8B-B14F-4D97-AF65-F5344CB8AC3E}">
        <p14:creationId xmlns:p14="http://schemas.microsoft.com/office/powerpoint/2010/main" val="235648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9474047" y="2925981"/>
            <a:ext cx="6096794" cy="5390367"/>
          </a:xfrm>
        </p:spPr>
        <p:txBody>
          <a:bodyPr>
            <a:normAutofit/>
          </a:bodyPr>
          <a:lstStyle>
            <a:lvl1pPr>
              <a:defRPr sz="2800" b="0" i="0">
                <a:latin typeface="Apres Thin" panose="02000402030000020004" pitchFamily="2" charset="77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579008" y="2960646"/>
            <a:ext cx="6096794" cy="5359888"/>
          </a:xfrm>
        </p:spPr>
        <p:txBody>
          <a:bodyPr>
            <a:normAutofit/>
          </a:bodyPr>
          <a:lstStyle>
            <a:lvl1pPr>
              <a:defRPr sz="2800" b="0" i="0">
                <a:latin typeface="Apres Light" panose="02000502030000020004" pitchFamily="2" charset="77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6379314" y="2960646"/>
            <a:ext cx="6096794" cy="5359888"/>
          </a:xfrm>
        </p:spPr>
        <p:txBody>
          <a:bodyPr>
            <a:normAutofit/>
          </a:bodyPr>
          <a:lstStyle>
            <a:lvl1pPr>
              <a:defRPr sz="2800" b="0" i="0">
                <a:latin typeface="Apres Light" panose="02000502030000020004" pitchFamily="2" charset="77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9039" y="2072208"/>
            <a:ext cx="20729098" cy="1075881"/>
          </a:xfrm>
        </p:spPr>
        <p:txBody>
          <a:bodyPr>
            <a:noAutofit/>
          </a:bodyPr>
          <a:lstStyle>
            <a:lvl1pPr marL="0" indent="0" algn="ctr">
              <a:buNone/>
              <a:defRPr sz="31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D7CD-D7B9-5B47-A776-C37BB5F935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9688" y="8456937"/>
            <a:ext cx="6096000" cy="902902"/>
          </a:xfrm>
        </p:spPr>
        <p:txBody>
          <a:bodyPr/>
          <a:lstStyle>
            <a:lvl1pPr marL="0" indent="0" algn="ctr">
              <a:buNone/>
              <a:defRPr b="0" i="0">
                <a:latin typeface="Apres Thin" panose="02000402030000020004" pitchFamily="2" charset="77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00CC1B8-65B7-F74B-9ABF-44E0B01E9C6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74047" y="8481726"/>
            <a:ext cx="6096000" cy="902902"/>
          </a:xfrm>
        </p:spPr>
        <p:txBody>
          <a:bodyPr/>
          <a:lstStyle>
            <a:lvl1pPr marL="0" indent="0" algn="ctr">
              <a:buNone/>
              <a:defRPr b="0" i="0">
                <a:latin typeface="Apres Thin" panose="02000402030000020004" pitchFamily="2" charset="77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42D055B-AAB2-694F-A9A5-2429A402DF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380108" y="8481726"/>
            <a:ext cx="6096000" cy="902902"/>
          </a:xfrm>
        </p:spPr>
        <p:txBody>
          <a:bodyPr/>
          <a:lstStyle>
            <a:lvl1pPr marL="0" indent="0" algn="ctr">
              <a:buNone/>
              <a:defRPr b="0" i="0">
                <a:latin typeface="Apres Thin" panose="02000402030000020004" pitchFamily="2" charset="77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C31598D-C308-5B40-95AA-C4A91AFB67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79008" y="9359839"/>
            <a:ext cx="6096000" cy="2822837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 baseline="0">
                <a:latin typeface="Apres Thin" panose="02000402030000020004" pitchFamily="2" charset="77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513DB4-9745-0A4A-A58D-87B1F3DB3B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73367" y="9384628"/>
            <a:ext cx="6096000" cy="278896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Apres Thin" panose="02000402030000020004" pitchFamily="2" charset="77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FF5304D-E813-5B41-90B8-5E8E51FDC0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79428" y="9384628"/>
            <a:ext cx="6096000" cy="2788963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Apres Thin" panose="02000402030000020004" pitchFamily="2" charset="77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4832B6-3C95-4B41-BE85-829032B6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9"/>
            <a:ext cx="21948458" cy="13472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55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for 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35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4511619" y="3786899"/>
            <a:ext cx="3904908" cy="71582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0380935" y="3786899"/>
            <a:ext cx="3904908" cy="71582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8653100" y="3786899"/>
            <a:ext cx="3904908" cy="71582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9039" y="2061450"/>
            <a:ext cx="20729098" cy="1075881"/>
          </a:xfrm>
        </p:spPr>
        <p:txBody>
          <a:bodyPr>
            <a:noAutofit/>
          </a:bodyPr>
          <a:lstStyle>
            <a:lvl1pPr marL="0" indent="0" algn="ctr">
              <a:buNone/>
              <a:defRPr sz="3100"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A83F-F734-FF4A-A086-A0BFEE89DC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8" y="3786899"/>
            <a:ext cx="8110300" cy="71589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9D4B7-7905-3549-B14C-6BD90C37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33371"/>
            <a:ext cx="21948458" cy="13548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73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5942365" y="3786899"/>
            <a:ext cx="6615643" cy="71582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9039" y="2072206"/>
            <a:ext cx="20729098" cy="1075881"/>
          </a:xfrm>
        </p:spPr>
        <p:txBody>
          <a:bodyPr>
            <a:noAutofit/>
          </a:bodyPr>
          <a:lstStyle>
            <a:lvl1pPr marL="0" indent="0" algn="ctr">
              <a:buNone/>
              <a:defRPr sz="3100"/>
            </a:lvl1pPr>
          </a:lstStyle>
          <a:p>
            <a:r>
              <a:rPr lang="en-US" dirty="0"/>
              <a:t>Subhead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A83F-F734-FF4A-A086-A0BFEE89DC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9037" y="3786899"/>
            <a:ext cx="13526919" cy="71589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FBEDB-FC41-254B-A7CF-23FC7A3E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44127"/>
            <a:ext cx="21948458" cy="13655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96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829038" y="2971800"/>
            <a:ext cx="20729098" cy="860130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829039" y="2061454"/>
            <a:ext cx="20729098" cy="1075881"/>
          </a:xfrm>
        </p:spPr>
        <p:txBody>
          <a:bodyPr>
            <a:noAutofit/>
          </a:bodyPr>
          <a:lstStyle>
            <a:lvl1pPr marL="0" indent="0" algn="ctr">
              <a:buNone/>
              <a:defRPr sz="3100"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05444-8C08-F643-B20F-96C5E10C8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359" y="1033375"/>
            <a:ext cx="21948458" cy="13763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913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C2C52A-9978-7E48-AEEC-CC83C0769BDF}"/>
              </a:ext>
            </a:extLst>
          </p:cNvPr>
          <p:cNvSpPr/>
          <p:nvPr userDrawn="1"/>
        </p:nvSpPr>
        <p:spPr>
          <a:xfrm>
            <a:off x="-99391" y="-87269"/>
            <a:ext cx="24569529" cy="435773"/>
          </a:xfrm>
          <a:prstGeom prst="rect">
            <a:avLst/>
          </a:prstGeom>
          <a:solidFill>
            <a:srgbClr val="143B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2A0CF-0098-3943-9DB6-6DCD4A8FD9AB}"/>
              </a:ext>
            </a:extLst>
          </p:cNvPr>
          <p:cNvSpPr/>
          <p:nvPr userDrawn="1"/>
        </p:nvSpPr>
        <p:spPr>
          <a:xfrm flipV="1">
            <a:off x="222462" y="-98963"/>
            <a:ext cx="2773864" cy="1916187"/>
          </a:xfrm>
          <a:prstGeom prst="rect">
            <a:avLst/>
          </a:prstGeom>
          <a:solidFill>
            <a:srgbClr val="E7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9AB572-F4F8-3D44-9DDC-488DE2EEDC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11519" y="55400"/>
            <a:ext cx="2215973" cy="13547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1043150"/>
            <a:ext cx="21948458" cy="1792125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42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7" r:id="rId6"/>
    <p:sldLayoutId id="2147483655" r:id="rId7"/>
  </p:sldLayoutIdLst>
  <p:hf hdr="0" ftr="0" dt="0"/>
  <p:txStyles>
    <p:titleStyle>
      <a:lvl1pPr algn="ctr" defTabSz="1088639" rtl="0" eaLnBrk="1" latinLnBrk="0" hangingPunct="1">
        <a:spcBef>
          <a:spcPct val="0"/>
        </a:spcBef>
        <a:buNone/>
        <a:defRPr sz="6700" b="1" i="0" kern="1200">
          <a:solidFill>
            <a:srgbClr val="143B75"/>
          </a:solidFill>
          <a:latin typeface="Adelle PE" panose="02000503060000020004" pitchFamily="2" charset="77"/>
          <a:ea typeface="+mj-ea"/>
          <a:cs typeface="Open Sans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48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4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38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3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3300" b="0" i="0" kern="1200">
          <a:solidFill>
            <a:schemeClr val="tx1"/>
          </a:solidFill>
          <a:latin typeface="Apres Thin" panose="02000402030000020004" pitchFamily="2" charset="77"/>
          <a:ea typeface="+mn-ea"/>
          <a:cs typeface="Calibri Light" panose="020F0302020204030204" pitchFamily="34" charset="0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5B2C3F69-2A67-E14C-B560-1A8110F15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Slide Presentation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314CD31C-2591-1640-9E9D-C413477BC1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Template for the Masses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381B61-16BF-E943-A99A-C4A7F4545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683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5CE6DE-42A6-5741-84B3-116DB87E33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3606" b="33606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87B23F-84EE-F743-A132-02C7E5ED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 One Title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C2E61D7-467B-F444-822D-96A8701274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54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0744D75-D83B-844E-A90A-F4B0E81F4E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309" r="12309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EBD6A65-F772-AB48-97E6-CDDF81CEFC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085" r="12085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9B28A99-B1CA-8542-8B09-7F6974F3106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085" r="12085"/>
          <a:stretch>
            <a:fillRect/>
          </a:stretch>
        </p:blipFill>
        <p:spPr/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8C111ABB-DCB5-4644-99FB-018260E5C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18D56A-2E88-FF4C-A3BB-2858DA0FC4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Title One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8A8FCF9-4A75-8845-AC18-2484A2ADE1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Title Two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C2074BD-3523-1F4A-9761-CC06911CA3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Title Three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D0B077-76E6-0F46-AA7B-2B0B598BA13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319C09-1F4B-D440-8E6B-825F9B5892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042F862-D333-1542-8E38-A7D1D0224A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B2FBC5-CB34-4B4C-8571-7D3D1017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Heading One Title</a:t>
            </a:r>
          </a:p>
        </p:txBody>
      </p:sp>
    </p:spTree>
    <p:extLst>
      <p:ext uri="{BB962C8B-B14F-4D97-AF65-F5344CB8AC3E}">
        <p14:creationId xmlns:p14="http://schemas.microsoft.com/office/powerpoint/2010/main" val="854947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46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EABA1C2-4085-ED48-BFE9-8444263FC88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1818" r="31818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2403FC8-CC7B-EC40-B61B-0F3CADAD92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1818" r="31818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C78089B-43E5-4443-B81E-1A58FB9D19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31889" r="31889"/>
          <a:stretch>
            <a:fillRect/>
          </a:stretch>
        </p:blipFill>
        <p:spPr/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2C04AD70-03EC-FA44-A156-481EF5DD8C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8A8BA3-FD05-9944-BE42-DA36525B09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2F4B93-F26E-ED4A-88AF-CE390275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Heading One Title</a:t>
            </a:r>
          </a:p>
        </p:txBody>
      </p:sp>
    </p:spTree>
    <p:extLst>
      <p:ext uri="{BB962C8B-B14F-4D97-AF65-F5344CB8AC3E}">
        <p14:creationId xmlns:p14="http://schemas.microsoft.com/office/powerpoint/2010/main" val="82461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3ABEAC-580C-BD44-9686-48DE1A5437C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9194" r="19194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BB7187BE-D346-D04B-963C-BCFD576B6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5E916-0170-A442-808C-A8B67FCFD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256936-5228-3142-92A1-CD9591AE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Heading One Title</a:t>
            </a:r>
          </a:p>
        </p:txBody>
      </p:sp>
    </p:spTree>
    <p:extLst>
      <p:ext uri="{BB962C8B-B14F-4D97-AF65-F5344CB8AC3E}">
        <p14:creationId xmlns:p14="http://schemas.microsoft.com/office/powerpoint/2010/main" val="114220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59EE34-380B-5A44-A0BD-BEAF805F98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8759" b="18759"/>
          <a:stretch/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E2843B5F-C8FC-4D43-BB25-ECFC361D16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ex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magna,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, cursus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59DCD4-E2E0-9841-8B15-40CA4485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Heading One Title</a:t>
            </a:r>
          </a:p>
        </p:txBody>
      </p:sp>
    </p:spTree>
    <p:extLst>
      <p:ext uri="{BB962C8B-B14F-4D97-AF65-F5344CB8AC3E}">
        <p14:creationId xmlns:p14="http://schemas.microsoft.com/office/powerpoint/2010/main" val="2777766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SC Blue">
      <a:dk1>
        <a:srgbClr val="000000"/>
      </a:dk1>
      <a:lt1>
        <a:srgbClr val="FFFFFF"/>
      </a:lt1>
      <a:dk2>
        <a:srgbClr val="797979"/>
      </a:dk2>
      <a:lt2>
        <a:srgbClr val="4D6F96"/>
      </a:lt2>
      <a:accent1>
        <a:srgbClr val="8AB147"/>
      </a:accent1>
      <a:accent2>
        <a:srgbClr val="216BA9"/>
      </a:accent2>
      <a:accent3>
        <a:srgbClr val="212F3F"/>
      </a:accent3>
      <a:accent4>
        <a:srgbClr val="4D6F96"/>
      </a:accent4>
      <a:accent5>
        <a:srgbClr val="22C199"/>
      </a:accent5>
      <a:accent6>
        <a:srgbClr val="B1B1B1"/>
      </a:accent6>
      <a:hlink>
        <a:srgbClr val="216BA9"/>
      </a:hlink>
      <a:folHlink>
        <a:srgbClr val="22C1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a10789-b804-40bf-8cc3-c27acf49d61b">3DK7PUSKFSPZ-546829584-1988</_dlc_DocId>
    <_dlc_DocIdUrl xmlns="d5a10789-b804-40bf-8cc3-c27acf49d61b">
      <Url>https://sunyesc.sharepoint.com/oem/create/_layouts/15/DocIdRedir.aspx?ID=3DK7PUSKFSPZ-546829584-1988</Url>
      <Description>3DK7PUSKFSPZ-546829584-1988</Description>
    </_dlc_DocIdUrl>
    <TaxCatchAll xmlns="d5a10789-b804-40bf-8cc3-c27acf49d61b"/>
    <nf2239a475454a67bce9ee3593754a34 xmlns="d5a10789-b804-40bf-8cc3-c27acf49d61b">
      <Terms xmlns="http://schemas.microsoft.com/office/infopath/2007/PartnerControls"/>
    </nf2239a475454a67bce9ee3593754a34>
    <e972fc761a104d68955bab199fcc2b0d xmlns="d5a10789-b804-40bf-8cc3-c27acf49d61b">
      <Terms xmlns="http://schemas.microsoft.com/office/infopath/2007/PartnerControls"/>
    </e972fc761a104d68955bab199fcc2b0d>
    <he8a2e5ff8a541f59c55b9dcc2130db2 xmlns="d5a10789-b804-40bf-8cc3-c27acf49d61b">
      <Terms xmlns="http://schemas.microsoft.com/office/infopath/2007/PartnerControls"/>
    </he8a2e5ff8a541f59c55b9dcc2130db2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D6467625D58841B1B7F4A09EBE6A06" ma:contentTypeVersion="547" ma:contentTypeDescription="Create a new document." ma:contentTypeScope="" ma:versionID="3da4f8044b4ea4655597e6a34c165d0d">
  <xsd:schema xmlns:xsd="http://www.w3.org/2001/XMLSchema" xmlns:xs="http://www.w3.org/2001/XMLSchema" xmlns:p="http://schemas.microsoft.com/office/2006/metadata/properties" xmlns:ns2="d5a10789-b804-40bf-8cc3-c27acf49d61b" xmlns:ns3="2c0fbcc7-99f7-4660-913b-fe49e2e1716b" targetNamespace="http://schemas.microsoft.com/office/2006/metadata/properties" ma:root="true" ma:fieldsID="ac566d8e1d93d01c6516dd1fdc1f7807" ns2:_="" ns3:_="">
    <xsd:import namespace="d5a10789-b804-40bf-8cc3-c27acf49d61b"/>
    <xsd:import namespace="2c0fbcc7-99f7-4660-913b-fe49e2e1716b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e972fc761a104d68955bab199fcc2b0d" minOccurs="0"/>
                <xsd:element ref="ns2:he8a2e5ff8a541f59c55b9dcc2130db2" minOccurs="0"/>
                <xsd:element ref="ns2:nf2239a475454a67bce9ee3593754a34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10789-b804-40bf-8cc3-c27acf49d61b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223548d-c4ce-4c1d-8bc5-e6799b0e8d9d}" ma:internalName="TaxCatchAll" ma:showField="CatchAllData" ma:web="d5a10789-b804-40bf-8cc3-c27acf49d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223548d-c4ce-4c1d-8bc5-e6799b0e8d9d}" ma:internalName="TaxCatchAllLabel" ma:readOnly="true" ma:showField="CatchAllDataLabel" ma:web="d5a10789-b804-40bf-8cc3-c27acf49d6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972fc761a104d68955bab199fcc2b0d" ma:index="10" nillable="true" ma:taxonomy="true" ma:internalName="e972fc761a104d68955bab199fcc2b0d" ma:taxonomyFieldName="College_x0020_Locations" ma:displayName="College Locations" ma:default="" ma:fieldId="{e972fc76-1a10-4d68-955b-ab199fcc2b0d}" ma:taxonomyMulti="true" ma:sspId="e9c9f540-5a5c-4896-a00c-e06d910893a1" ma:termSetId="74a1be6e-db7a-4743-b3d5-3b089f10f40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e8a2e5ff8a541f59c55b9dcc2130db2" ma:index="12" nillable="true" ma:taxonomy="true" ma:internalName="he8a2e5ff8a541f59c55b9dcc2130db2" ma:taxonomyFieldName="College_x0020_Keywords" ma:displayName="College Keywords" ma:default="" ma:fieldId="{1e8a2e5f-f8a5-41f5-9c55-b9dcc2130db2}" ma:taxonomyMulti="true" ma:sspId="e9c9f540-5a5c-4896-a00c-e06d910893a1" ma:termSetId="c588ba2d-4c9f-4d9d-b2a9-1ed1d13344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f2239a475454a67bce9ee3593754a34" ma:index="14" nillable="true" ma:taxonomy="true" ma:internalName="nf2239a475454a67bce9ee3593754a34" ma:taxonomyFieldName="Custom_x0020_Keywords" ma:displayName="Custom Keywords" ma:default="" ma:fieldId="{7f2239a4-7545-4a67-bce9-ee3593754a34}" ma:taxonomyMulti="true" ma:sspId="e9c9f540-5a5c-4896-a00c-e06d910893a1" ma:termSetId="5551eee6-b739-4eec-8179-6b8a7a184f29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_dlc_DocId" ma:index="1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0fbcc7-99f7-4660-913b-fe49e2e171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859E8-912D-4CAC-BFBA-80DACEA670F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2F3FBDD-415E-40CE-BCEC-7953E417ACEC}">
  <ds:schemaRefs>
    <ds:schemaRef ds:uri="http://purl.org/dc/elements/1.1/"/>
    <ds:schemaRef ds:uri="http://purl.org/dc/terms/"/>
    <ds:schemaRef ds:uri="2c0fbcc7-99f7-4660-913b-fe49e2e1716b"/>
    <ds:schemaRef ds:uri="http://schemas.microsoft.com/office/2006/documentManagement/types"/>
    <ds:schemaRef ds:uri="d5a10789-b804-40bf-8cc3-c27acf49d61b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5E7897F-9A7E-4870-8C7E-E09B54B2695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4C93284-7708-480C-B036-D278E1E84E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a10789-b804-40bf-8cc3-c27acf49d61b"/>
    <ds:schemaRef ds:uri="2c0fbcc7-99f7-4660-913b-fe49e2e171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292</Words>
  <Application>Microsoft Macintosh PowerPoint</Application>
  <PresentationFormat>Custom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Apres Thin</vt:lpstr>
      <vt:lpstr>Adelle PE</vt:lpstr>
      <vt:lpstr>Apres Light</vt:lpstr>
      <vt:lpstr>Calibri</vt:lpstr>
      <vt:lpstr>Arial</vt:lpstr>
      <vt:lpstr>Office Theme</vt:lpstr>
      <vt:lpstr>Slide Presentation</vt:lpstr>
      <vt:lpstr>Heading One Title</vt:lpstr>
      <vt:lpstr>Heading One Title</vt:lpstr>
      <vt:lpstr>PowerPoint Presentation</vt:lpstr>
      <vt:lpstr>Heading One Title</vt:lpstr>
      <vt:lpstr>Heading One Title</vt:lpstr>
      <vt:lpstr>Heading One Title</vt:lpstr>
    </vt:vector>
  </TitlesOfParts>
  <Manager/>
  <Company>Louis Twelve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Louis Twelve</dc:creator>
  <cp:keywords/>
  <dc:description/>
  <cp:lastModifiedBy>Casey Lumbra</cp:lastModifiedBy>
  <cp:revision>29</cp:revision>
  <dcterms:created xsi:type="dcterms:W3CDTF">2014-12-07T06:26:28Z</dcterms:created>
  <dcterms:modified xsi:type="dcterms:W3CDTF">2019-09-12T19:01:48Z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0x01010067D6467625D58841B1B7F4A09EBE6A06</vt:lpwstr>
  </property>
  <property fmtid="{D5CDD505-2E9C-101B-9397-08002B2CF9AE}" pid="3" name="_dlc_DocIdItemGuid">
    <vt:lpwstr>da68751c-da91-4deb-8130-b6552bf61f96</vt:lpwstr>
  </property>
  <property fmtid="{D5CDD505-2E9C-101B-9397-08002B2CF9AE}" pid="4" name="College Keywords">
    <vt:lpwstr/>
  </property>
  <property fmtid="{D5CDD505-2E9C-101B-9397-08002B2CF9AE}" pid="5" name="College Locations">
    <vt:lpwstr/>
  </property>
  <property fmtid="{D5CDD505-2E9C-101B-9397-08002B2CF9AE}" pid="6" name="Custom Keywords">
    <vt:lpwstr/>
  </property>
</Properties>
</file>